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sldIdLst>
    <p:sldId id="256" r:id="rId2"/>
    <p:sldId id="257" r:id="rId3"/>
    <p:sldId id="258" r:id="rId4"/>
    <p:sldId id="259" r:id="rId5"/>
    <p:sldId id="262" r:id="rId6"/>
    <p:sldId id="260" r:id="rId7"/>
    <p:sldId id="265" r:id="rId8"/>
    <p:sldId id="264" r:id="rId9"/>
    <p:sldId id="261" r:id="rId10"/>
    <p:sldId id="263"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5/19/2025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8199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5/19/2025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68511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5/19/2025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2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5/19/2025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50847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5/19/2025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4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5/19/2025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00649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5/19/2025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62294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5/19/2025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2981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5/19/2025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6475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5/19/2025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45921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5/19/2025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16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5/19/2025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8178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3C17384-133B-4862-3769-6F1E8BF4C754}"/>
              </a:ext>
            </a:extLst>
          </p:cNvPr>
          <p:cNvSpPr>
            <a:spLocks noGrp="1"/>
          </p:cNvSpPr>
          <p:nvPr>
            <p:ph type="ctrTitle"/>
          </p:nvPr>
        </p:nvSpPr>
        <p:spPr>
          <a:xfrm>
            <a:off x="640080" y="1371600"/>
            <a:ext cx="4670661" cy="3030842"/>
          </a:xfrm>
        </p:spPr>
        <p:txBody>
          <a:bodyPr>
            <a:normAutofit/>
          </a:bodyPr>
          <a:lstStyle/>
          <a:p>
            <a:pPr>
              <a:lnSpc>
                <a:spcPct val="90000"/>
              </a:lnSpc>
            </a:pPr>
            <a:r>
              <a:rPr lang="tr-TR" sz="5000" dirty="0"/>
              <a:t>Mobil Uygulama Geliştirme II Cari Hesap Takibi</a:t>
            </a:r>
          </a:p>
        </p:txBody>
      </p:sp>
      <p:sp>
        <p:nvSpPr>
          <p:cNvPr id="3" name="Alt Başlık 2">
            <a:extLst>
              <a:ext uri="{FF2B5EF4-FFF2-40B4-BE49-F238E27FC236}">
                <a16:creationId xmlns:a16="http://schemas.microsoft.com/office/drawing/2014/main" id="{6591F2CC-F9B0-75F2-534D-C8130AC3D898}"/>
              </a:ext>
            </a:extLst>
          </p:cNvPr>
          <p:cNvSpPr>
            <a:spLocks noGrp="1"/>
          </p:cNvSpPr>
          <p:nvPr>
            <p:ph type="subTitle" idx="1"/>
          </p:nvPr>
        </p:nvSpPr>
        <p:spPr>
          <a:xfrm>
            <a:off x="640080" y="4584879"/>
            <a:ext cx="4670660" cy="1287887"/>
          </a:xfrm>
        </p:spPr>
        <p:txBody>
          <a:bodyPr>
            <a:normAutofit/>
          </a:bodyPr>
          <a:lstStyle/>
          <a:p>
            <a:r>
              <a:rPr lang="tr-TR" dirty="0"/>
              <a:t>1221602802</a:t>
            </a:r>
          </a:p>
          <a:p>
            <a:r>
              <a:rPr lang="tr-TR" dirty="0"/>
              <a:t>Ahmet Hilmi ERDEN</a:t>
            </a:r>
          </a:p>
        </p:txBody>
      </p:sp>
      <p:cxnSp>
        <p:nvCxnSpPr>
          <p:cNvPr id="11" name="Straight Connector 10">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Hesap makinesi tuş takımının yakından görünümü">
            <a:extLst>
              <a:ext uri="{FF2B5EF4-FFF2-40B4-BE49-F238E27FC236}">
                <a16:creationId xmlns:a16="http://schemas.microsoft.com/office/drawing/2014/main" id="{C322E9B7-D383-A0B3-05CA-66F238439ADD}"/>
              </a:ext>
            </a:extLst>
          </p:cNvPr>
          <p:cNvPicPr>
            <a:picLocks noChangeAspect="1"/>
          </p:cNvPicPr>
          <p:nvPr/>
        </p:nvPicPr>
        <p:blipFill>
          <a:blip r:embed="rId2"/>
          <a:srcRect l="19262" r="25897" b="-1"/>
          <a:stretch>
            <a:fillRect/>
          </a:stretch>
        </p:blipFill>
        <p:spPr>
          <a:xfrm>
            <a:off x="6515100" y="10"/>
            <a:ext cx="5676900" cy="6857990"/>
          </a:xfrm>
          <a:prstGeom prst="rect">
            <a:avLst/>
          </a:prstGeom>
        </p:spPr>
      </p:pic>
    </p:spTree>
    <p:extLst>
      <p:ext uri="{BB962C8B-B14F-4D97-AF65-F5344CB8AC3E}">
        <p14:creationId xmlns:p14="http://schemas.microsoft.com/office/powerpoint/2010/main" val="54242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AFC00F8-ECBB-5AFE-149D-6D08EBD5EED6}"/>
              </a:ext>
            </a:extLst>
          </p:cNvPr>
          <p:cNvSpPr>
            <a:spLocks noGrp="1"/>
          </p:cNvSpPr>
          <p:nvPr>
            <p:ph type="title"/>
          </p:nvPr>
        </p:nvSpPr>
        <p:spPr>
          <a:xfrm>
            <a:off x="640080" y="1371600"/>
            <a:ext cx="10890928" cy="1000659"/>
          </a:xfrm>
        </p:spPr>
        <p:txBody>
          <a:bodyPr anchor="t">
            <a:normAutofit/>
          </a:bodyPr>
          <a:lstStyle/>
          <a:p>
            <a:r>
              <a:rPr lang="tr-TR" dirty="0"/>
              <a:t>Bakiyeler</a:t>
            </a:r>
          </a:p>
        </p:txBody>
      </p:sp>
      <p:cxnSp>
        <p:nvCxnSpPr>
          <p:cNvPr id="16" name="Straight Connector 15">
            <a:extLst>
              <a:ext uri="{FF2B5EF4-FFF2-40B4-BE49-F238E27FC236}">
                <a16:creationId xmlns:a16="http://schemas.microsoft.com/office/drawing/2014/main" id="{0130CBB7-4979-FF4A-1BED-023871C588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Resim 6" descr="metin, ekran görüntüsü, yazı tipi, tasarım içeren bir resim&#10;&#10;Yapay zeka tarafından oluşturulan içerik yanlış olabilir.">
            <a:extLst>
              <a:ext uri="{FF2B5EF4-FFF2-40B4-BE49-F238E27FC236}">
                <a16:creationId xmlns:a16="http://schemas.microsoft.com/office/drawing/2014/main" id="{392FE554-5CCE-738A-79AC-B98EAF701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2712859"/>
            <a:ext cx="1649124" cy="3585053"/>
          </a:xfrm>
          <a:prstGeom prst="rect">
            <a:avLst/>
          </a:prstGeom>
        </p:spPr>
      </p:pic>
      <p:pic>
        <p:nvPicPr>
          <p:cNvPr id="5" name="İçerik Yer Tutucusu 4" descr="metin, ekran görüntüsü, yazı tipi, tasarım içeren bir resim&#10;&#10;Yapay zeka tarafından oluşturulan içerik yanlış olabilir.">
            <a:extLst>
              <a:ext uri="{FF2B5EF4-FFF2-40B4-BE49-F238E27FC236}">
                <a16:creationId xmlns:a16="http://schemas.microsoft.com/office/drawing/2014/main" id="{980D113D-1E90-7381-31EB-EDD158CA7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657" y="2712858"/>
            <a:ext cx="1649124" cy="3585053"/>
          </a:xfrm>
          <a:prstGeom prst="rect">
            <a:avLst/>
          </a:prstGeom>
        </p:spPr>
      </p:pic>
      <p:sp>
        <p:nvSpPr>
          <p:cNvPr id="11" name="Content Placeholder 10">
            <a:extLst>
              <a:ext uri="{FF2B5EF4-FFF2-40B4-BE49-F238E27FC236}">
                <a16:creationId xmlns:a16="http://schemas.microsoft.com/office/drawing/2014/main" id="{567F1AA3-BEC7-B401-2F54-5EFBFEFC2FCB}"/>
              </a:ext>
            </a:extLst>
          </p:cNvPr>
          <p:cNvSpPr>
            <a:spLocks noGrp="1"/>
          </p:cNvSpPr>
          <p:nvPr>
            <p:ph idx="1"/>
          </p:nvPr>
        </p:nvSpPr>
        <p:spPr>
          <a:xfrm>
            <a:off x="7047781" y="2712856"/>
            <a:ext cx="4483227" cy="3585055"/>
          </a:xfrm>
        </p:spPr>
        <p:txBody>
          <a:bodyPr anchor="t">
            <a:normAutofit lnSpcReduction="10000"/>
          </a:bodyPr>
          <a:lstStyle/>
          <a:p>
            <a:r>
              <a:rPr lang="tr-TR" sz="1800" dirty="0"/>
              <a:t>Tüm cari hesaplara ait borç-alacak bilgisinin grafik arayüz aracılığıyla görüntülenmesi. Eğer özel olarak bir cari hesaba ait bilgilerin listelenmesi ve grafik hale getirilmesi istenirse yukarıdaki </a:t>
            </a:r>
            <a:r>
              <a:rPr lang="tr-TR" sz="1800" dirty="0" err="1"/>
              <a:t>navigation</a:t>
            </a:r>
            <a:r>
              <a:rPr lang="tr-TR" sz="1800" dirty="0"/>
              <a:t> bar kullanılmaktadır. Buradaki Gelirler ve Giderler listesindeki hücreler etkileşime kapalıdır. Detay görüntülemekten ziyade bu ekranın ana amacı hem hareketleri listelemek hem de grafik oluşturmaktır.</a:t>
            </a:r>
            <a:endParaRPr lang="en-US" sz="1800" dirty="0"/>
          </a:p>
        </p:txBody>
      </p:sp>
    </p:spTree>
    <p:extLst>
      <p:ext uri="{BB962C8B-B14F-4D97-AF65-F5344CB8AC3E}">
        <p14:creationId xmlns:p14="http://schemas.microsoft.com/office/powerpoint/2010/main" val="1333098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C156877-6C2B-302F-7852-EB78FE7590B4}"/>
              </a:ext>
            </a:extLst>
          </p:cNvPr>
          <p:cNvSpPr>
            <a:spLocks noGrp="1"/>
          </p:cNvSpPr>
          <p:nvPr>
            <p:ph type="title"/>
          </p:nvPr>
        </p:nvSpPr>
        <p:spPr>
          <a:xfrm>
            <a:off x="640080" y="1371600"/>
            <a:ext cx="5737859" cy="1097280"/>
          </a:xfrm>
        </p:spPr>
        <p:txBody>
          <a:bodyPr>
            <a:normAutofit/>
          </a:bodyPr>
          <a:lstStyle/>
          <a:p>
            <a:r>
              <a:rPr lang="tr-TR" dirty="0"/>
              <a:t>Cari Liste</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1E91977-9623-A824-9DF3-E80A32D2937F}"/>
              </a:ext>
            </a:extLst>
          </p:cNvPr>
          <p:cNvSpPr>
            <a:spLocks noGrp="1"/>
          </p:cNvSpPr>
          <p:nvPr>
            <p:ph idx="1"/>
          </p:nvPr>
        </p:nvSpPr>
        <p:spPr>
          <a:xfrm>
            <a:off x="640080" y="2633236"/>
            <a:ext cx="5737860" cy="3666980"/>
          </a:xfrm>
        </p:spPr>
        <p:txBody>
          <a:bodyPr>
            <a:normAutofit/>
          </a:bodyPr>
          <a:lstStyle/>
          <a:p>
            <a:r>
              <a:rPr lang="tr-TR" dirty="0"/>
              <a:t>Cari hesaplara ait etkileşime geçilen kullanıcıların listelendiği ekran.</a:t>
            </a:r>
            <a:endParaRPr lang="en-US" dirty="0"/>
          </a:p>
        </p:txBody>
      </p:sp>
      <p:pic>
        <p:nvPicPr>
          <p:cNvPr id="5" name="İçerik Yer Tutucusu 4" descr="metin, ekran görüntüsü, yazı tipi, tasarım içeren bir resim&#10;&#10;Yapay zeka tarafından oluşturulan içerik yanlış olabilir.">
            <a:extLst>
              <a:ext uri="{FF2B5EF4-FFF2-40B4-BE49-F238E27FC236}">
                <a16:creationId xmlns:a16="http://schemas.microsoft.com/office/drawing/2014/main" id="{9C82D104-BC86-AC9C-E752-72F143D03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58885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1C77A63-82EC-E0D6-2946-0C1A7A447E21}"/>
              </a:ext>
            </a:extLst>
          </p:cNvPr>
          <p:cNvSpPr>
            <a:spLocks noGrp="1"/>
          </p:cNvSpPr>
          <p:nvPr>
            <p:ph type="title"/>
          </p:nvPr>
        </p:nvSpPr>
        <p:spPr>
          <a:xfrm>
            <a:off x="640080" y="1371600"/>
            <a:ext cx="5737859" cy="1097280"/>
          </a:xfrm>
        </p:spPr>
        <p:txBody>
          <a:bodyPr>
            <a:normAutofit/>
          </a:bodyPr>
          <a:lstStyle/>
          <a:p>
            <a:r>
              <a:rPr lang="tr-TR" dirty="0"/>
              <a:t>Cari Liste – Kişi Detay</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0682B83-A71A-73C6-781E-5FA91738BACA}"/>
              </a:ext>
            </a:extLst>
          </p:cNvPr>
          <p:cNvSpPr>
            <a:spLocks noGrp="1"/>
          </p:cNvSpPr>
          <p:nvPr>
            <p:ph idx="1"/>
          </p:nvPr>
        </p:nvSpPr>
        <p:spPr>
          <a:xfrm>
            <a:off x="640080" y="2633236"/>
            <a:ext cx="5737860" cy="3666980"/>
          </a:xfrm>
        </p:spPr>
        <p:txBody>
          <a:bodyPr>
            <a:normAutofit/>
          </a:bodyPr>
          <a:lstStyle/>
          <a:p>
            <a:r>
              <a:rPr lang="tr-TR" dirty="0"/>
              <a:t>Cari hesap adına etkileşime geçilen kişi detaylarının gösterildiği ekran.</a:t>
            </a:r>
            <a:endParaRPr lang="en-US" dirty="0"/>
          </a:p>
        </p:txBody>
      </p:sp>
      <p:pic>
        <p:nvPicPr>
          <p:cNvPr id="5" name="İçerik Yer Tutucusu 4" descr="metin, ekran görüntüsü, yazı tipi, tasarım içeren bir resim&#10;&#10;Yapay zeka tarafından oluşturulan içerik yanlış olabilir.">
            <a:extLst>
              <a:ext uri="{FF2B5EF4-FFF2-40B4-BE49-F238E27FC236}">
                <a16:creationId xmlns:a16="http://schemas.microsoft.com/office/drawing/2014/main" id="{72562877-5081-3EBF-0063-8B12422FE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24365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A53641-88B4-EB59-2D44-AE35064FCF52}"/>
              </a:ext>
            </a:extLst>
          </p:cNvPr>
          <p:cNvSpPr>
            <a:spLocks noGrp="1"/>
          </p:cNvSpPr>
          <p:nvPr>
            <p:ph type="title"/>
          </p:nvPr>
        </p:nvSpPr>
        <p:spPr>
          <a:xfrm>
            <a:off x="640080" y="1371600"/>
            <a:ext cx="5737859" cy="1097280"/>
          </a:xfrm>
        </p:spPr>
        <p:txBody>
          <a:bodyPr>
            <a:normAutofit fontScale="90000"/>
          </a:bodyPr>
          <a:lstStyle/>
          <a:p>
            <a:r>
              <a:rPr lang="tr-TR" dirty="0"/>
              <a:t>Cari Liste – Yeni Kişi Ekleme</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FBAF11B-B62D-DB9B-B4CF-461B59464098}"/>
              </a:ext>
            </a:extLst>
          </p:cNvPr>
          <p:cNvSpPr>
            <a:spLocks noGrp="1"/>
          </p:cNvSpPr>
          <p:nvPr>
            <p:ph idx="1"/>
          </p:nvPr>
        </p:nvSpPr>
        <p:spPr>
          <a:xfrm>
            <a:off x="640080" y="2633236"/>
            <a:ext cx="5737860" cy="3666980"/>
          </a:xfrm>
        </p:spPr>
        <p:txBody>
          <a:bodyPr>
            <a:normAutofit/>
          </a:bodyPr>
          <a:lstStyle/>
          <a:p>
            <a:r>
              <a:rPr lang="tr-TR" dirty="0"/>
              <a:t>Yeni kişi ekleme ekranı. Her bir alan doldurulmadan kayıt işlemi gerçekleştirilmiyor.</a:t>
            </a:r>
            <a:endParaRPr lang="en-US" dirty="0"/>
          </a:p>
        </p:txBody>
      </p:sp>
      <p:pic>
        <p:nvPicPr>
          <p:cNvPr id="5" name="İçerik Yer Tutucusu 4" descr="metin, ekran görüntüsü içeren bir resim&#10;&#10;Yapay zeka tarafından oluşturulan içerik yanlış olabilir.">
            <a:extLst>
              <a:ext uri="{FF2B5EF4-FFF2-40B4-BE49-F238E27FC236}">
                <a16:creationId xmlns:a16="http://schemas.microsoft.com/office/drawing/2014/main" id="{E45644C8-29B0-0326-339B-A8FE42D41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97634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3A3247A-133B-EC81-7E33-FA5AC871D21A}"/>
              </a:ext>
            </a:extLst>
          </p:cNvPr>
          <p:cNvSpPr>
            <a:spLocks noGrp="1"/>
          </p:cNvSpPr>
          <p:nvPr>
            <p:ph type="title"/>
          </p:nvPr>
        </p:nvSpPr>
        <p:spPr>
          <a:xfrm>
            <a:off x="640080" y="1371600"/>
            <a:ext cx="5737859" cy="1097280"/>
          </a:xfrm>
        </p:spPr>
        <p:txBody>
          <a:bodyPr>
            <a:normAutofit/>
          </a:bodyPr>
          <a:lstStyle/>
          <a:p>
            <a:r>
              <a:rPr lang="tr-TR" dirty="0"/>
              <a:t>Hareketler</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DDC3575-1732-27B6-DC69-634F4AA2181C}"/>
              </a:ext>
            </a:extLst>
          </p:cNvPr>
          <p:cNvSpPr>
            <a:spLocks noGrp="1"/>
          </p:cNvSpPr>
          <p:nvPr>
            <p:ph idx="1"/>
          </p:nvPr>
        </p:nvSpPr>
        <p:spPr>
          <a:xfrm>
            <a:off x="640080" y="2633236"/>
            <a:ext cx="5737860" cy="3666980"/>
          </a:xfrm>
        </p:spPr>
        <p:txBody>
          <a:bodyPr>
            <a:normAutofit/>
          </a:bodyPr>
          <a:lstStyle/>
          <a:p>
            <a:r>
              <a:rPr lang="tr-TR" dirty="0"/>
              <a:t>Tüm cari hesaplara ait hareketlerin listelendiği ekran.</a:t>
            </a:r>
            <a:endParaRPr lang="en-US" dirty="0"/>
          </a:p>
        </p:txBody>
      </p:sp>
      <p:pic>
        <p:nvPicPr>
          <p:cNvPr id="5" name="İçerik Yer Tutucusu 4" descr="metin, ekran görüntüsü, yazılım, web sayfası içeren bir resim&#10;&#10;Yapay zeka tarafından oluşturulan içerik yanlış olabilir.">
            <a:extLst>
              <a:ext uri="{FF2B5EF4-FFF2-40B4-BE49-F238E27FC236}">
                <a16:creationId xmlns:a16="http://schemas.microsoft.com/office/drawing/2014/main" id="{71193C82-CF63-8FDF-E502-6DB4004D2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65408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84DEB4-0B00-C6F0-1A6E-3642D4E15882}"/>
              </a:ext>
            </a:extLst>
          </p:cNvPr>
          <p:cNvSpPr>
            <a:spLocks noGrp="1"/>
          </p:cNvSpPr>
          <p:nvPr>
            <p:ph type="title"/>
          </p:nvPr>
        </p:nvSpPr>
        <p:spPr>
          <a:xfrm>
            <a:off x="640080" y="1371600"/>
            <a:ext cx="5737859" cy="1097280"/>
          </a:xfrm>
        </p:spPr>
        <p:txBody>
          <a:bodyPr>
            <a:normAutofit fontScale="90000"/>
          </a:bodyPr>
          <a:lstStyle/>
          <a:p>
            <a:r>
              <a:rPr lang="tr-TR" dirty="0"/>
              <a:t>Hareketler – Yeni Hareket Ekleme</a:t>
            </a:r>
          </a:p>
        </p:txBody>
      </p:sp>
      <p:cxnSp>
        <p:nvCxnSpPr>
          <p:cNvPr id="42" name="Straight Connector 4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Content Placeholder 22">
            <a:extLst>
              <a:ext uri="{FF2B5EF4-FFF2-40B4-BE49-F238E27FC236}">
                <a16:creationId xmlns:a16="http://schemas.microsoft.com/office/drawing/2014/main" id="{C62CCFB5-02B1-BEA1-71F3-1B3325A4B2EB}"/>
              </a:ext>
            </a:extLst>
          </p:cNvPr>
          <p:cNvSpPr>
            <a:spLocks noGrp="1"/>
          </p:cNvSpPr>
          <p:nvPr>
            <p:ph idx="1"/>
          </p:nvPr>
        </p:nvSpPr>
        <p:spPr>
          <a:xfrm>
            <a:off x="640080" y="2633236"/>
            <a:ext cx="5737860" cy="3666980"/>
          </a:xfrm>
        </p:spPr>
        <p:txBody>
          <a:bodyPr>
            <a:normAutofit/>
          </a:bodyPr>
          <a:lstStyle/>
          <a:p>
            <a:r>
              <a:rPr lang="tr-TR" dirty="0"/>
              <a:t>Seçilen kişi, işlem tipi, işlem türü (alacak - borç), tarih ve saate göre yeni hareketin eklendiği ekran. Miktar ve açıklama alanları da dahil olmak üzere ilgili alanlar doldurulmadan ekleme işlemine izin verilmiyor.</a:t>
            </a:r>
            <a:endParaRPr lang="en-US" dirty="0"/>
          </a:p>
        </p:txBody>
      </p:sp>
      <p:pic>
        <p:nvPicPr>
          <p:cNvPr id="17" name="Resim 16" descr="metin, ekran görüntüsü, yazı tipi, sayı, numara içeren bir resim&#10;&#10;Yapay zeka tarafından oluşturulan içerik yanlış olabilir.">
            <a:extLst>
              <a:ext uri="{FF2B5EF4-FFF2-40B4-BE49-F238E27FC236}">
                <a16:creationId xmlns:a16="http://schemas.microsoft.com/office/drawing/2014/main" id="{D5287242-8243-1BA6-4EC6-8077D42EE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2527296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B2E91BF-AE0C-B515-485A-8BC189DAE1A8}"/>
              </a:ext>
            </a:extLst>
          </p:cNvPr>
          <p:cNvSpPr>
            <a:spLocks noGrp="1"/>
          </p:cNvSpPr>
          <p:nvPr>
            <p:ph type="title"/>
          </p:nvPr>
        </p:nvSpPr>
        <p:spPr>
          <a:xfrm>
            <a:off x="640080" y="1371600"/>
            <a:ext cx="10890928" cy="1000659"/>
          </a:xfrm>
        </p:spPr>
        <p:txBody>
          <a:bodyPr anchor="t">
            <a:normAutofit/>
          </a:bodyPr>
          <a:lstStyle/>
          <a:p>
            <a:r>
              <a:rPr lang="tr-TR" dirty="0"/>
              <a:t>Hareketler – Yeni Hareket Ekleme</a:t>
            </a:r>
          </a:p>
        </p:txBody>
      </p:sp>
      <p:cxnSp>
        <p:nvCxnSpPr>
          <p:cNvPr id="26" name="Straight Connector 25">
            <a:extLst>
              <a:ext uri="{FF2B5EF4-FFF2-40B4-BE49-F238E27FC236}">
                <a16:creationId xmlns:a16="http://schemas.microsoft.com/office/drawing/2014/main" id="{0130CBB7-4979-FF4A-1BED-023871C588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Resim 18" descr="metin, ekran görüntüsü, yazı tipi, diyagram içeren bir resim&#10;&#10;Yapay zeka tarafından oluşturulan içerik yanlış olabilir.">
            <a:extLst>
              <a:ext uri="{FF2B5EF4-FFF2-40B4-BE49-F238E27FC236}">
                <a16:creationId xmlns:a16="http://schemas.microsoft.com/office/drawing/2014/main" id="{9CD1BD61-7D1A-4F0D-3109-5124B2639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2712859"/>
            <a:ext cx="1649124" cy="3585053"/>
          </a:xfrm>
          <a:prstGeom prst="rect">
            <a:avLst/>
          </a:prstGeom>
        </p:spPr>
      </p:pic>
      <p:pic>
        <p:nvPicPr>
          <p:cNvPr id="15" name="İçerik Yer Tutucusu 14" descr="metin, ekran görüntüsü, sayı, numara, yazı tipi içeren bir resim&#10;&#10;Yapay zeka tarafından oluşturulan içerik yanlış olabilir.">
            <a:extLst>
              <a:ext uri="{FF2B5EF4-FFF2-40B4-BE49-F238E27FC236}">
                <a16:creationId xmlns:a16="http://schemas.microsoft.com/office/drawing/2014/main" id="{731B3DB2-FE9A-14A2-CAAC-73F28781A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657" y="2712858"/>
            <a:ext cx="1649124" cy="3585053"/>
          </a:xfrm>
          <a:prstGeom prst="rect">
            <a:avLst/>
          </a:prstGeom>
        </p:spPr>
      </p:pic>
      <p:sp>
        <p:nvSpPr>
          <p:cNvPr id="3" name="İçerik Yer Tutucusu 2">
            <a:extLst>
              <a:ext uri="{FF2B5EF4-FFF2-40B4-BE49-F238E27FC236}">
                <a16:creationId xmlns:a16="http://schemas.microsoft.com/office/drawing/2014/main" id="{8C57D025-F5AA-9C5D-AEE0-6D4BB1CE323C}"/>
              </a:ext>
            </a:extLst>
          </p:cNvPr>
          <p:cNvSpPr>
            <a:spLocks noGrp="1"/>
          </p:cNvSpPr>
          <p:nvPr>
            <p:ph idx="1"/>
          </p:nvPr>
        </p:nvSpPr>
        <p:spPr>
          <a:xfrm>
            <a:off x="7047781" y="2712856"/>
            <a:ext cx="4483227" cy="3585055"/>
          </a:xfrm>
        </p:spPr>
        <p:txBody>
          <a:bodyPr anchor="t">
            <a:normAutofit/>
          </a:bodyPr>
          <a:lstStyle/>
          <a:p>
            <a:r>
              <a:rPr lang="tr-TR" sz="1800" dirty="0"/>
              <a:t>Kullanıcı dostu olabilmesi ve kullanım kolaylığı sağlayabilmesi için saat ve tarih bilgilerinin seçimi için kodlanan kullanıcı arayüzü.</a:t>
            </a:r>
          </a:p>
        </p:txBody>
      </p:sp>
    </p:spTree>
    <p:extLst>
      <p:ext uri="{BB962C8B-B14F-4D97-AF65-F5344CB8AC3E}">
        <p14:creationId xmlns:p14="http://schemas.microsoft.com/office/powerpoint/2010/main" val="22263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2E8FD6-974C-DAB5-36E5-34B559FF5FC2}"/>
              </a:ext>
            </a:extLst>
          </p:cNvPr>
          <p:cNvSpPr>
            <a:spLocks noGrp="1"/>
          </p:cNvSpPr>
          <p:nvPr>
            <p:ph type="title"/>
          </p:nvPr>
        </p:nvSpPr>
        <p:spPr>
          <a:xfrm>
            <a:off x="640080" y="1371600"/>
            <a:ext cx="10890928" cy="1000659"/>
          </a:xfrm>
        </p:spPr>
        <p:txBody>
          <a:bodyPr anchor="t">
            <a:normAutofit/>
          </a:bodyPr>
          <a:lstStyle/>
          <a:p>
            <a:r>
              <a:rPr lang="tr-TR" dirty="0"/>
              <a:t>Hareketler – Yeni Hareket Ekleme</a:t>
            </a:r>
          </a:p>
        </p:txBody>
      </p:sp>
      <p:cxnSp>
        <p:nvCxnSpPr>
          <p:cNvPr id="16" name="Straight Connector 15">
            <a:extLst>
              <a:ext uri="{FF2B5EF4-FFF2-40B4-BE49-F238E27FC236}">
                <a16:creationId xmlns:a16="http://schemas.microsoft.com/office/drawing/2014/main" id="{0130CBB7-4979-FF4A-1BED-023871C588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Resim 6" descr="metin, ekran görüntüsü içeren bir resim&#10;&#10;Yapay zeka tarafından oluşturulan içerik yanlış olabilir.">
            <a:extLst>
              <a:ext uri="{FF2B5EF4-FFF2-40B4-BE49-F238E27FC236}">
                <a16:creationId xmlns:a16="http://schemas.microsoft.com/office/drawing/2014/main" id="{4597956E-EDAD-1DA3-636C-FACB1EF10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2712859"/>
            <a:ext cx="1649124" cy="3585053"/>
          </a:xfrm>
          <a:prstGeom prst="rect">
            <a:avLst/>
          </a:prstGeom>
        </p:spPr>
      </p:pic>
      <p:pic>
        <p:nvPicPr>
          <p:cNvPr id="5" name="İçerik Yer Tutucusu 4" descr="metin, ekran görüntüsü, yazılım, işletim sistemi içeren bir resim&#10;&#10;Yapay zeka tarafından oluşturulan içerik yanlış olabilir.">
            <a:extLst>
              <a:ext uri="{FF2B5EF4-FFF2-40B4-BE49-F238E27FC236}">
                <a16:creationId xmlns:a16="http://schemas.microsoft.com/office/drawing/2014/main" id="{B4858897-11B4-99C2-5671-61C3E6DE7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657" y="2712858"/>
            <a:ext cx="1649124" cy="3585053"/>
          </a:xfrm>
          <a:prstGeom prst="rect">
            <a:avLst/>
          </a:prstGeom>
        </p:spPr>
      </p:pic>
      <p:sp>
        <p:nvSpPr>
          <p:cNvPr id="11" name="Content Placeholder 10">
            <a:extLst>
              <a:ext uri="{FF2B5EF4-FFF2-40B4-BE49-F238E27FC236}">
                <a16:creationId xmlns:a16="http://schemas.microsoft.com/office/drawing/2014/main" id="{50A6FA78-C14D-DF3C-4CD2-603FC7486CA6}"/>
              </a:ext>
            </a:extLst>
          </p:cNvPr>
          <p:cNvSpPr>
            <a:spLocks noGrp="1"/>
          </p:cNvSpPr>
          <p:nvPr>
            <p:ph idx="1"/>
          </p:nvPr>
        </p:nvSpPr>
        <p:spPr>
          <a:xfrm>
            <a:off x="7047781" y="2712856"/>
            <a:ext cx="4483227" cy="3585055"/>
          </a:xfrm>
        </p:spPr>
        <p:txBody>
          <a:bodyPr anchor="t">
            <a:normAutofit/>
          </a:bodyPr>
          <a:lstStyle/>
          <a:p>
            <a:r>
              <a:rPr lang="tr-TR" sz="1800" dirty="0"/>
              <a:t>Soldan sağa sırasıyla, kişi seç ve işlem tipi seç butonlarına basıldığında karşılaşılan arayüzler. Kullanıcı seçimi iptal edilmek istenilirse liste görüntüsü aşağıya kaydırılarak işlem tipi iptal edilmek istenirse iptal butonuna basılarak ilgili işlem gerçekleştirilmektedir.</a:t>
            </a:r>
            <a:endParaRPr lang="en-US" sz="1800" dirty="0"/>
          </a:p>
        </p:txBody>
      </p:sp>
    </p:spTree>
    <p:extLst>
      <p:ext uri="{BB962C8B-B14F-4D97-AF65-F5344CB8AC3E}">
        <p14:creationId xmlns:p14="http://schemas.microsoft.com/office/powerpoint/2010/main" val="29014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10C532C-A811-319B-0608-84C6835D169B}"/>
              </a:ext>
            </a:extLst>
          </p:cNvPr>
          <p:cNvSpPr>
            <a:spLocks noGrp="1"/>
          </p:cNvSpPr>
          <p:nvPr>
            <p:ph type="title"/>
          </p:nvPr>
        </p:nvSpPr>
        <p:spPr>
          <a:xfrm>
            <a:off x="640080" y="1371600"/>
            <a:ext cx="5737859" cy="1097280"/>
          </a:xfrm>
        </p:spPr>
        <p:txBody>
          <a:bodyPr>
            <a:normAutofit fontScale="90000"/>
          </a:bodyPr>
          <a:lstStyle/>
          <a:p>
            <a:r>
              <a:rPr lang="tr-TR" dirty="0"/>
              <a:t>Hareketler – Hareket Detayı</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60AE034E-B4E5-201E-9AAB-4ECA1A654E06}"/>
              </a:ext>
            </a:extLst>
          </p:cNvPr>
          <p:cNvSpPr>
            <a:spLocks noGrp="1"/>
          </p:cNvSpPr>
          <p:nvPr>
            <p:ph idx="1"/>
          </p:nvPr>
        </p:nvSpPr>
        <p:spPr>
          <a:xfrm>
            <a:off x="640080" y="2633236"/>
            <a:ext cx="5737860" cy="3666980"/>
          </a:xfrm>
        </p:spPr>
        <p:txBody>
          <a:bodyPr>
            <a:normAutofit/>
          </a:bodyPr>
          <a:lstStyle/>
          <a:p>
            <a:r>
              <a:rPr lang="tr-TR" dirty="0"/>
              <a:t>Hareketler ekranında bulunan herhangi bir hareketin detayının görüntülenmesi.</a:t>
            </a:r>
            <a:endParaRPr lang="en-US" dirty="0"/>
          </a:p>
        </p:txBody>
      </p:sp>
      <p:pic>
        <p:nvPicPr>
          <p:cNvPr id="5" name="İçerik Yer Tutucusu 4" descr="metin, ekran görüntüsü, yazı tipi, tasarım içeren bir resim&#10;&#10;Yapay zeka tarafından oluşturulan içerik yanlış olabilir.">
            <a:extLst>
              <a:ext uri="{FF2B5EF4-FFF2-40B4-BE49-F238E27FC236}">
                <a16:creationId xmlns:a16="http://schemas.microsoft.com/office/drawing/2014/main" id="{0C399D96-271B-EC4A-31FA-3FA5E54E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56" y="914400"/>
            <a:ext cx="2477475" cy="5385816"/>
          </a:xfrm>
          <a:prstGeom prst="rect">
            <a:avLst/>
          </a:prstGeom>
        </p:spPr>
      </p:pic>
    </p:spTree>
    <p:extLst>
      <p:ext uri="{BB962C8B-B14F-4D97-AF65-F5344CB8AC3E}">
        <p14:creationId xmlns:p14="http://schemas.microsoft.com/office/powerpoint/2010/main" val="2658164550"/>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28</TotalTime>
  <Words>240</Words>
  <Application>Microsoft Office PowerPoint</Application>
  <PresentationFormat>Geniş ekran</PresentationFormat>
  <Paragraphs>21</Paragraphs>
  <Slides>10</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10</vt:i4>
      </vt:variant>
    </vt:vector>
  </HeadingPairs>
  <TitlesOfParts>
    <vt:vector size="13" baseType="lpstr">
      <vt:lpstr>Arial</vt:lpstr>
      <vt:lpstr>Grandview Display</vt:lpstr>
      <vt:lpstr>DashVTI</vt:lpstr>
      <vt:lpstr>Mobil Uygulama Geliştirme II Cari Hesap Takibi</vt:lpstr>
      <vt:lpstr>Cari Liste</vt:lpstr>
      <vt:lpstr>Cari Liste – Kişi Detay</vt:lpstr>
      <vt:lpstr>Cari Liste – Yeni Kişi Ekleme</vt:lpstr>
      <vt:lpstr>Hareketler</vt:lpstr>
      <vt:lpstr>Hareketler – Yeni Hareket Ekleme</vt:lpstr>
      <vt:lpstr>Hareketler – Yeni Hareket Ekleme</vt:lpstr>
      <vt:lpstr>Hareketler – Yeni Hareket Ekleme</vt:lpstr>
      <vt:lpstr>Hareketler – Hareket Detayı</vt:lpstr>
      <vt:lpstr>Bakiyeler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Ahmet Hilmi ERDEN</dc:creator>
  <cp:lastModifiedBy>Ahmet Hilmi ERDEN</cp:lastModifiedBy>
  <cp:revision>5</cp:revision>
  <dcterms:created xsi:type="dcterms:W3CDTF">2025-05-19T18:34:43Z</dcterms:created>
  <dcterms:modified xsi:type="dcterms:W3CDTF">2025-05-19T19:03:40Z</dcterms:modified>
</cp:coreProperties>
</file>